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2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60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510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66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42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61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48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8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211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26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15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59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F88FD-9A69-ED45-B7F5-676D2525B1BD}" type="datetimeFigureOut">
              <a:rPr lang="es-ES" smtClean="0"/>
              <a:t>8/12/14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031A8-0C39-9448-A118-203B16EFEF7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87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" y="36712"/>
            <a:ext cx="81153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50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10006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Carlos Diez</dc:creator>
  <cp:lastModifiedBy>Jose Carlos Diez</cp:lastModifiedBy>
  <cp:revision>2</cp:revision>
  <dcterms:created xsi:type="dcterms:W3CDTF">2014-08-12T08:06:25Z</dcterms:created>
  <dcterms:modified xsi:type="dcterms:W3CDTF">2014-08-19T06:53:04Z</dcterms:modified>
</cp:coreProperties>
</file>